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4" r:id="rId3"/>
    <p:sldId id="264" r:id="rId4"/>
    <p:sldId id="269" r:id="rId5"/>
    <p:sldId id="270" r:id="rId6"/>
    <p:sldId id="265" r:id="rId7"/>
    <p:sldId id="257" r:id="rId8"/>
    <p:sldId id="258" r:id="rId9"/>
    <p:sldId id="273" r:id="rId10"/>
    <p:sldId id="271" r:id="rId11"/>
    <p:sldId id="259" r:id="rId12"/>
    <p:sldId id="260" r:id="rId13"/>
    <p:sldId id="267" r:id="rId14"/>
    <p:sldId id="261" r:id="rId15"/>
    <p:sldId id="263" r:id="rId16"/>
    <p:sldId id="262" r:id="rId17"/>
    <p:sldId id="27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5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1C55E-B562-4ECD-906B-95DB80139E91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6C98A-1E76-44E3-8BDC-A01D728BAD9E}">
      <dgm:prSet phldrT="[Text]"/>
      <dgm:spPr/>
      <dgm:t>
        <a:bodyPr/>
        <a:lstStyle/>
        <a:p>
          <a:r>
            <a:rPr lang="en-US" dirty="0"/>
            <a:t>Problems</a:t>
          </a:r>
        </a:p>
      </dgm:t>
    </dgm:pt>
    <dgm:pt modelId="{284D157A-0846-4BE9-B591-45349B1EDF80}" type="parTrans" cxnId="{A497C234-C773-41A2-9191-35A859074899}">
      <dgm:prSet/>
      <dgm:spPr/>
      <dgm:t>
        <a:bodyPr/>
        <a:lstStyle/>
        <a:p>
          <a:endParaRPr lang="en-US"/>
        </a:p>
      </dgm:t>
    </dgm:pt>
    <dgm:pt modelId="{9704C4E4-F3CA-4180-99A4-C017AAC3FF86}" type="sibTrans" cxnId="{A497C234-C773-41A2-9191-35A859074899}">
      <dgm:prSet/>
      <dgm:spPr/>
      <dgm:t>
        <a:bodyPr/>
        <a:lstStyle/>
        <a:p>
          <a:endParaRPr lang="en-US"/>
        </a:p>
      </dgm:t>
    </dgm:pt>
    <dgm:pt modelId="{25487E7A-B1CA-47C2-9F66-8286AD794C88}">
      <dgm:prSet phldrT="[Text]"/>
      <dgm:spPr/>
      <dgm:t>
        <a:bodyPr/>
        <a:lstStyle/>
        <a:p>
          <a:r>
            <a:rPr lang="en-US" dirty="0"/>
            <a:t>Pin/Pattern</a:t>
          </a:r>
        </a:p>
      </dgm:t>
    </dgm:pt>
    <dgm:pt modelId="{9A4239E3-D38C-44EF-9029-A40EA816D524}" type="parTrans" cxnId="{BFB1D9F1-2943-4493-A7DE-3A888CAF7C39}">
      <dgm:prSet/>
      <dgm:spPr/>
      <dgm:t>
        <a:bodyPr/>
        <a:lstStyle/>
        <a:p>
          <a:endParaRPr lang="en-US"/>
        </a:p>
      </dgm:t>
    </dgm:pt>
    <dgm:pt modelId="{124F0F28-A927-4C38-BC33-1BAE9EE2DD2E}" type="sibTrans" cxnId="{BFB1D9F1-2943-4493-A7DE-3A888CAF7C39}">
      <dgm:prSet/>
      <dgm:spPr/>
      <dgm:t>
        <a:bodyPr/>
        <a:lstStyle/>
        <a:p>
          <a:endParaRPr lang="en-US"/>
        </a:p>
      </dgm:t>
    </dgm:pt>
    <dgm:pt modelId="{A2CCD7DD-ADAB-4B7A-9D02-BF2D1F57D762}">
      <dgm:prSet phldrT="[Text]"/>
      <dgm:spPr/>
      <dgm:t>
        <a:bodyPr/>
        <a:lstStyle/>
        <a:p>
          <a:r>
            <a:rPr lang="en-US" dirty="0"/>
            <a:t>Credential Theft</a:t>
          </a:r>
        </a:p>
      </dgm:t>
    </dgm:pt>
    <dgm:pt modelId="{38C3D29F-8A92-47E4-9472-EB5FE94DDCBF}" type="parTrans" cxnId="{74FFE1ED-F55E-4893-A36F-873038DC6559}">
      <dgm:prSet/>
      <dgm:spPr/>
      <dgm:t>
        <a:bodyPr/>
        <a:lstStyle/>
        <a:p>
          <a:endParaRPr lang="en-US"/>
        </a:p>
      </dgm:t>
    </dgm:pt>
    <dgm:pt modelId="{6015A4F2-489A-48D9-AD7B-941C05A9EE09}" type="sibTrans" cxnId="{74FFE1ED-F55E-4893-A36F-873038DC6559}">
      <dgm:prSet/>
      <dgm:spPr/>
      <dgm:t>
        <a:bodyPr/>
        <a:lstStyle/>
        <a:p>
          <a:endParaRPr lang="en-US"/>
        </a:p>
      </dgm:t>
    </dgm:pt>
    <dgm:pt modelId="{9EBDF255-9BA7-45BB-A4E2-B663E2D7A4B6}">
      <dgm:prSet phldrT="[Text]"/>
      <dgm:spPr/>
      <dgm:t>
        <a:bodyPr/>
        <a:lstStyle/>
        <a:p>
          <a:r>
            <a:rPr lang="en-US" dirty="0"/>
            <a:t>Thumb</a:t>
          </a:r>
        </a:p>
      </dgm:t>
    </dgm:pt>
    <dgm:pt modelId="{FB0521D7-7EE5-4A9E-A6FC-87C38B607DB1}" type="parTrans" cxnId="{3470C4AD-74B9-43BF-8FCB-BC9DAD5193F2}">
      <dgm:prSet/>
      <dgm:spPr/>
      <dgm:t>
        <a:bodyPr/>
        <a:lstStyle/>
        <a:p>
          <a:endParaRPr lang="en-US"/>
        </a:p>
      </dgm:t>
    </dgm:pt>
    <dgm:pt modelId="{80361272-41F0-4F70-B3E8-21A49CAFA2CF}" type="sibTrans" cxnId="{3470C4AD-74B9-43BF-8FCB-BC9DAD5193F2}">
      <dgm:prSet/>
      <dgm:spPr/>
      <dgm:t>
        <a:bodyPr/>
        <a:lstStyle/>
        <a:p>
          <a:endParaRPr lang="en-US"/>
        </a:p>
      </dgm:t>
    </dgm:pt>
    <dgm:pt modelId="{A8E35F34-24E1-4B4E-8D70-B1199B63BA59}">
      <dgm:prSet phldrT="[Text]"/>
      <dgm:spPr/>
      <dgm:t>
        <a:bodyPr/>
        <a:lstStyle/>
        <a:p>
          <a:r>
            <a:rPr lang="en-US" dirty="0"/>
            <a:t>Risk of infection</a:t>
          </a:r>
        </a:p>
      </dgm:t>
    </dgm:pt>
    <dgm:pt modelId="{61E9EC26-C93E-4252-BE41-C575580ECD60}" type="parTrans" cxnId="{DB633F32-6CA9-4BC6-BD95-BF0404324858}">
      <dgm:prSet/>
      <dgm:spPr/>
      <dgm:t>
        <a:bodyPr/>
        <a:lstStyle/>
        <a:p>
          <a:endParaRPr lang="en-US"/>
        </a:p>
      </dgm:t>
    </dgm:pt>
    <dgm:pt modelId="{01F881F2-2D77-478B-9218-5DE6002B9980}" type="sibTrans" cxnId="{DB633F32-6CA9-4BC6-BD95-BF0404324858}">
      <dgm:prSet/>
      <dgm:spPr/>
      <dgm:t>
        <a:bodyPr/>
        <a:lstStyle/>
        <a:p>
          <a:endParaRPr lang="en-US"/>
        </a:p>
      </dgm:t>
    </dgm:pt>
    <dgm:pt modelId="{54D0F6AF-7809-456B-89AB-8818093A7638}">
      <dgm:prSet phldrT="[Text]"/>
      <dgm:spPr/>
      <dgm:t>
        <a:bodyPr/>
        <a:lstStyle/>
        <a:p>
          <a:r>
            <a:rPr lang="en-US" dirty="0"/>
            <a:t>Face recognition</a:t>
          </a:r>
        </a:p>
      </dgm:t>
    </dgm:pt>
    <dgm:pt modelId="{8EC94AAD-FCF1-4A67-B646-6103052114EE}" type="parTrans" cxnId="{805739B8-8DF7-4BA3-8D02-003E2286C042}">
      <dgm:prSet/>
      <dgm:spPr/>
      <dgm:t>
        <a:bodyPr/>
        <a:lstStyle/>
        <a:p>
          <a:endParaRPr lang="en-US"/>
        </a:p>
      </dgm:t>
    </dgm:pt>
    <dgm:pt modelId="{C161A879-BF3A-4E21-8F06-EB6F2A7E6164}" type="sibTrans" cxnId="{805739B8-8DF7-4BA3-8D02-003E2286C042}">
      <dgm:prSet/>
      <dgm:spPr/>
      <dgm:t>
        <a:bodyPr/>
        <a:lstStyle/>
        <a:p>
          <a:endParaRPr lang="en-US"/>
        </a:p>
      </dgm:t>
    </dgm:pt>
    <dgm:pt modelId="{EA94F28C-3E80-4779-AF19-B3BAB11E255D}">
      <dgm:prSet phldrT="[Text]"/>
      <dgm:spPr/>
      <dgm:t>
        <a:bodyPr/>
        <a:lstStyle/>
        <a:p>
          <a:r>
            <a:rPr lang="en-US" dirty="0"/>
            <a:t>Forget</a:t>
          </a:r>
        </a:p>
      </dgm:t>
    </dgm:pt>
    <dgm:pt modelId="{85578ED0-1BD5-4BE7-A1AD-2435D42FC715}" type="parTrans" cxnId="{054DE5D2-940F-4DAF-BA0B-E60D6CADD3E7}">
      <dgm:prSet/>
      <dgm:spPr/>
      <dgm:t>
        <a:bodyPr/>
        <a:lstStyle/>
        <a:p>
          <a:endParaRPr lang="en-US"/>
        </a:p>
      </dgm:t>
    </dgm:pt>
    <dgm:pt modelId="{6A8A523C-3DBC-4887-B6A9-D351AAD8C07F}" type="sibTrans" cxnId="{054DE5D2-940F-4DAF-BA0B-E60D6CADD3E7}">
      <dgm:prSet/>
      <dgm:spPr/>
      <dgm:t>
        <a:bodyPr/>
        <a:lstStyle/>
        <a:p>
          <a:endParaRPr lang="en-US"/>
        </a:p>
      </dgm:t>
    </dgm:pt>
    <dgm:pt modelId="{4CEB6EB5-8A8F-47D9-9237-D34062F3FD05}">
      <dgm:prSet phldrT="[Text]"/>
      <dgm:spPr/>
      <dgm:t>
        <a:bodyPr/>
        <a:lstStyle/>
        <a:p>
          <a:r>
            <a:rPr lang="en-US" dirty="0"/>
            <a:t>Require minimum blind spots and clear angle shots</a:t>
          </a:r>
        </a:p>
      </dgm:t>
    </dgm:pt>
    <dgm:pt modelId="{41D77F55-87A7-49FF-A277-82F0F5004862}" type="parTrans" cxnId="{3131FD89-8533-45B8-A192-2EA30D9517E1}">
      <dgm:prSet/>
      <dgm:spPr/>
      <dgm:t>
        <a:bodyPr/>
        <a:lstStyle/>
        <a:p>
          <a:endParaRPr lang="en-US"/>
        </a:p>
      </dgm:t>
    </dgm:pt>
    <dgm:pt modelId="{4566DF76-E88A-405A-85B9-96BCAF83C913}" type="sibTrans" cxnId="{3131FD89-8533-45B8-A192-2EA30D9517E1}">
      <dgm:prSet/>
      <dgm:spPr/>
      <dgm:t>
        <a:bodyPr/>
        <a:lstStyle/>
        <a:p>
          <a:endParaRPr lang="en-US"/>
        </a:p>
      </dgm:t>
    </dgm:pt>
    <dgm:pt modelId="{F371DE8A-E2CA-4E74-915E-4E89DCD12365}" type="pres">
      <dgm:prSet presAssocID="{D961C55E-B562-4ECD-906B-95DB80139E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A85085-32E1-41F0-B2AA-55EDC37E1C53}" type="pres">
      <dgm:prSet presAssocID="{7B46C98A-1E76-44E3-8BDC-A01D728BAD9E}" presName="hierRoot1" presStyleCnt="0"/>
      <dgm:spPr/>
    </dgm:pt>
    <dgm:pt modelId="{487202A0-5218-488A-9F05-D00C7B06D715}" type="pres">
      <dgm:prSet presAssocID="{7B46C98A-1E76-44E3-8BDC-A01D728BAD9E}" presName="composite" presStyleCnt="0"/>
      <dgm:spPr/>
    </dgm:pt>
    <dgm:pt modelId="{CBD03C16-89D2-4C1E-AABB-72CD9369D11A}" type="pres">
      <dgm:prSet presAssocID="{7B46C98A-1E76-44E3-8BDC-A01D728BAD9E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00DF65F-6249-4923-8F9D-4E2DA5EED50D}" type="pres">
      <dgm:prSet presAssocID="{7B46C98A-1E76-44E3-8BDC-A01D728BAD9E}" presName="text" presStyleLbl="revTx" presStyleIdx="0" presStyleCnt="8">
        <dgm:presLayoutVars>
          <dgm:chPref val="3"/>
        </dgm:presLayoutVars>
      </dgm:prSet>
      <dgm:spPr/>
    </dgm:pt>
    <dgm:pt modelId="{56FEF8E1-BD74-4963-87F2-DF934FECDA2D}" type="pres">
      <dgm:prSet presAssocID="{7B46C98A-1E76-44E3-8BDC-A01D728BAD9E}" presName="hierChild2" presStyleCnt="0"/>
      <dgm:spPr/>
    </dgm:pt>
    <dgm:pt modelId="{B222331D-AC0E-4C80-A72A-D0334978602F}" type="pres">
      <dgm:prSet presAssocID="{9A4239E3-D38C-44EF-9029-A40EA816D524}" presName="Name10" presStyleLbl="parChTrans1D2" presStyleIdx="0" presStyleCnt="3"/>
      <dgm:spPr/>
    </dgm:pt>
    <dgm:pt modelId="{48F8421D-A10A-40F5-93E0-4C7A3586D149}" type="pres">
      <dgm:prSet presAssocID="{25487E7A-B1CA-47C2-9F66-8286AD794C88}" presName="hierRoot2" presStyleCnt="0"/>
      <dgm:spPr/>
    </dgm:pt>
    <dgm:pt modelId="{9DAB5E39-5E9C-4BE1-9F1D-BFDA0A93A30F}" type="pres">
      <dgm:prSet presAssocID="{25487E7A-B1CA-47C2-9F66-8286AD794C88}" presName="composite2" presStyleCnt="0"/>
      <dgm:spPr/>
    </dgm:pt>
    <dgm:pt modelId="{DAF1F9E3-0FCB-40DC-A30C-EB8E0CF93A37}" type="pres">
      <dgm:prSet presAssocID="{25487E7A-B1CA-47C2-9F66-8286AD794C88}" presName="image2" presStyleLbl="node2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0B9E171-B981-4C77-953E-BBB6948D70D8}" type="pres">
      <dgm:prSet presAssocID="{25487E7A-B1CA-47C2-9F66-8286AD794C88}" presName="text2" presStyleLbl="revTx" presStyleIdx="1" presStyleCnt="8">
        <dgm:presLayoutVars>
          <dgm:chPref val="3"/>
        </dgm:presLayoutVars>
      </dgm:prSet>
      <dgm:spPr/>
    </dgm:pt>
    <dgm:pt modelId="{94B569AF-424C-4D48-86F0-5C9BBA1444D0}" type="pres">
      <dgm:prSet presAssocID="{25487E7A-B1CA-47C2-9F66-8286AD794C88}" presName="hierChild3" presStyleCnt="0"/>
      <dgm:spPr/>
    </dgm:pt>
    <dgm:pt modelId="{98357E95-CEEC-4F58-B9A7-B0CD75B96CD8}" type="pres">
      <dgm:prSet presAssocID="{85578ED0-1BD5-4BE7-A1AD-2435D42FC715}" presName="Name17" presStyleLbl="parChTrans1D3" presStyleIdx="0" presStyleCnt="4"/>
      <dgm:spPr/>
    </dgm:pt>
    <dgm:pt modelId="{A88DBE04-DCC0-43B6-A638-AD7D61BB07D8}" type="pres">
      <dgm:prSet presAssocID="{EA94F28C-3E80-4779-AF19-B3BAB11E255D}" presName="hierRoot3" presStyleCnt="0"/>
      <dgm:spPr/>
    </dgm:pt>
    <dgm:pt modelId="{312EBE86-A526-4783-86A3-A7E002DF5CC5}" type="pres">
      <dgm:prSet presAssocID="{EA94F28C-3E80-4779-AF19-B3BAB11E255D}" presName="composite3" presStyleCnt="0"/>
      <dgm:spPr/>
    </dgm:pt>
    <dgm:pt modelId="{9551C04E-FDE5-4DE4-855A-2BCE4222B9FE}" type="pres">
      <dgm:prSet presAssocID="{EA94F28C-3E80-4779-AF19-B3BAB11E255D}" presName="image3" presStyleLbl="node3" presStyleIdx="0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2AB2888-B51E-49DB-92C5-E17BCF9FCFAF}" type="pres">
      <dgm:prSet presAssocID="{EA94F28C-3E80-4779-AF19-B3BAB11E255D}" presName="text3" presStyleLbl="revTx" presStyleIdx="2" presStyleCnt="8">
        <dgm:presLayoutVars>
          <dgm:chPref val="3"/>
        </dgm:presLayoutVars>
      </dgm:prSet>
      <dgm:spPr/>
    </dgm:pt>
    <dgm:pt modelId="{7EDAEA4D-5959-468B-BA67-D9C4CAE30AEB}" type="pres">
      <dgm:prSet presAssocID="{EA94F28C-3E80-4779-AF19-B3BAB11E255D}" presName="hierChild4" presStyleCnt="0"/>
      <dgm:spPr/>
    </dgm:pt>
    <dgm:pt modelId="{2BABDC94-224E-47A0-AB4F-39EA35955389}" type="pres">
      <dgm:prSet presAssocID="{38C3D29F-8A92-47E4-9472-EB5FE94DDCBF}" presName="Name17" presStyleLbl="parChTrans1D3" presStyleIdx="1" presStyleCnt="4"/>
      <dgm:spPr/>
    </dgm:pt>
    <dgm:pt modelId="{BB98559B-F118-4BC5-9626-62114A82AD70}" type="pres">
      <dgm:prSet presAssocID="{A2CCD7DD-ADAB-4B7A-9D02-BF2D1F57D762}" presName="hierRoot3" presStyleCnt="0"/>
      <dgm:spPr/>
    </dgm:pt>
    <dgm:pt modelId="{494180E8-9A65-4C07-B7A4-C9CA4DB431A7}" type="pres">
      <dgm:prSet presAssocID="{A2CCD7DD-ADAB-4B7A-9D02-BF2D1F57D762}" presName="composite3" presStyleCnt="0"/>
      <dgm:spPr/>
    </dgm:pt>
    <dgm:pt modelId="{EB2E6127-4797-4229-8AB8-27B5D90F5E15}" type="pres">
      <dgm:prSet presAssocID="{A2CCD7DD-ADAB-4B7A-9D02-BF2D1F57D762}" presName="image3" presStyleLbl="node3" presStyleIdx="1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E5D84F3-DE85-4134-A1F6-AB84A247020E}" type="pres">
      <dgm:prSet presAssocID="{A2CCD7DD-ADAB-4B7A-9D02-BF2D1F57D762}" presName="text3" presStyleLbl="revTx" presStyleIdx="3" presStyleCnt="8">
        <dgm:presLayoutVars>
          <dgm:chPref val="3"/>
        </dgm:presLayoutVars>
      </dgm:prSet>
      <dgm:spPr/>
    </dgm:pt>
    <dgm:pt modelId="{807ACFB5-6FF4-4560-8F12-13F907F08D49}" type="pres">
      <dgm:prSet presAssocID="{A2CCD7DD-ADAB-4B7A-9D02-BF2D1F57D762}" presName="hierChild4" presStyleCnt="0"/>
      <dgm:spPr/>
    </dgm:pt>
    <dgm:pt modelId="{045255CB-DE60-4181-BBE0-0F400E6B3E08}" type="pres">
      <dgm:prSet presAssocID="{FB0521D7-7EE5-4A9E-A6FC-87C38B607DB1}" presName="Name10" presStyleLbl="parChTrans1D2" presStyleIdx="1" presStyleCnt="3"/>
      <dgm:spPr/>
    </dgm:pt>
    <dgm:pt modelId="{4F0ACD98-AE50-4C00-90E1-CD60EB61A1D2}" type="pres">
      <dgm:prSet presAssocID="{9EBDF255-9BA7-45BB-A4E2-B663E2D7A4B6}" presName="hierRoot2" presStyleCnt="0"/>
      <dgm:spPr/>
    </dgm:pt>
    <dgm:pt modelId="{1E7BB442-6487-4CF1-BBBE-BC20545EE8D9}" type="pres">
      <dgm:prSet presAssocID="{9EBDF255-9BA7-45BB-A4E2-B663E2D7A4B6}" presName="composite2" presStyleCnt="0"/>
      <dgm:spPr/>
    </dgm:pt>
    <dgm:pt modelId="{AEB8EFD0-C869-41D5-AD0C-7B9B3596B529}" type="pres">
      <dgm:prSet presAssocID="{9EBDF255-9BA7-45BB-A4E2-B663E2D7A4B6}" presName="image2" presStyleLbl="node2" presStyleIdx="1" presStyleCnt="3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FBFE9B0-6909-4244-A4D9-D4372AA7C024}" type="pres">
      <dgm:prSet presAssocID="{9EBDF255-9BA7-45BB-A4E2-B663E2D7A4B6}" presName="text2" presStyleLbl="revTx" presStyleIdx="4" presStyleCnt="8">
        <dgm:presLayoutVars>
          <dgm:chPref val="3"/>
        </dgm:presLayoutVars>
      </dgm:prSet>
      <dgm:spPr/>
    </dgm:pt>
    <dgm:pt modelId="{5EE0B902-AFF4-4425-BB7A-843AE74CD820}" type="pres">
      <dgm:prSet presAssocID="{9EBDF255-9BA7-45BB-A4E2-B663E2D7A4B6}" presName="hierChild3" presStyleCnt="0"/>
      <dgm:spPr/>
    </dgm:pt>
    <dgm:pt modelId="{BE58F7A0-C592-4157-833F-CF73356189B0}" type="pres">
      <dgm:prSet presAssocID="{61E9EC26-C93E-4252-BE41-C575580ECD60}" presName="Name17" presStyleLbl="parChTrans1D3" presStyleIdx="2" presStyleCnt="4"/>
      <dgm:spPr/>
    </dgm:pt>
    <dgm:pt modelId="{249107F9-4ADC-4F95-BE59-3E12AFDDD847}" type="pres">
      <dgm:prSet presAssocID="{A8E35F34-24E1-4B4E-8D70-B1199B63BA59}" presName="hierRoot3" presStyleCnt="0"/>
      <dgm:spPr/>
    </dgm:pt>
    <dgm:pt modelId="{4A9A480E-E16A-4728-A3B8-432E85D09657}" type="pres">
      <dgm:prSet presAssocID="{A8E35F34-24E1-4B4E-8D70-B1199B63BA59}" presName="composite3" presStyleCnt="0"/>
      <dgm:spPr/>
    </dgm:pt>
    <dgm:pt modelId="{7D90AC43-4A08-4D3F-BA51-B287A615765B}" type="pres">
      <dgm:prSet presAssocID="{A8E35F34-24E1-4B4E-8D70-B1199B63BA59}" presName="image3" presStyleLbl="node3" presStyleIdx="2" presStyleCnt="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94DBAD3E-FB28-4E7E-8DF8-E7E2130B6DE5}" type="pres">
      <dgm:prSet presAssocID="{A8E35F34-24E1-4B4E-8D70-B1199B63BA59}" presName="text3" presStyleLbl="revTx" presStyleIdx="5" presStyleCnt="8">
        <dgm:presLayoutVars>
          <dgm:chPref val="3"/>
        </dgm:presLayoutVars>
      </dgm:prSet>
      <dgm:spPr/>
    </dgm:pt>
    <dgm:pt modelId="{2406DBBA-8E85-4789-BEEC-8EE9D0F660EC}" type="pres">
      <dgm:prSet presAssocID="{A8E35F34-24E1-4B4E-8D70-B1199B63BA59}" presName="hierChild4" presStyleCnt="0"/>
      <dgm:spPr/>
    </dgm:pt>
    <dgm:pt modelId="{A8F4C70F-80E1-437F-A6C2-4526FE48DFE4}" type="pres">
      <dgm:prSet presAssocID="{8EC94AAD-FCF1-4A67-B646-6103052114EE}" presName="Name10" presStyleLbl="parChTrans1D2" presStyleIdx="2" presStyleCnt="3"/>
      <dgm:spPr/>
    </dgm:pt>
    <dgm:pt modelId="{FEF32C43-B783-4E6B-9ABA-790231F4E56D}" type="pres">
      <dgm:prSet presAssocID="{54D0F6AF-7809-456B-89AB-8818093A7638}" presName="hierRoot2" presStyleCnt="0"/>
      <dgm:spPr/>
    </dgm:pt>
    <dgm:pt modelId="{A2EBBD07-89AE-4B28-B306-6DD1020E617C}" type="pres">
      <dgm:prSet presAssocID="{54D0F6AF-7809-456B-89AB-8818093A7638}" presName="composite2" presStyleCnt="0"/>
      <dgm:spPr/>
    </dgm:pt>
    <dgm:pt modelId="{C1FDDD3F-DB3B-4C2F-86F9-563F7CA64BAF}" type="pres">
      <dgm:prSet presAssocID="{54D0F6AF-7809-456B-89AB-8818093A7638}" presName="image2" presStyleLbl="node2" presStyleIdx="2" presStyleCnt="3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C2AF7BDA-BC0D-4A70-8965-E1AB90FCEB82}" type="pres">
      <dgm:prSet presAssocID="{54D0F6AF-7809-456B-89AB-8818093A7638}" presName="text2" presStyleLbl="revTx" presStyleIdx="6" presStyleCnt="8">
        <dgm:presLayoutVars>
          <dgm:chPref val="3"/>
        </dgm:presLayoutVars>
      </dgm:prSet>
      <dgm:spPr/>
    </dgm:pt>
    <dgm:pt modelId="{1F98DBA6-843B-4533-BB38-9838DC4E64DB}" type="pres">
      <dgm:prSet presAssocID="{54D0F6AF-7809-456B-89AB-8818093A7638}" presName="hierChild3" presStyleCnt="0"/>
      <dgm:spPr/>
    </dgm:pt>
    <dgm:pt modelId="{34E4EE14-5B4F-4014-A097-C34B5458A612}" type="pres">
      <dgm:prSet presAssocID="{41D77F55-87A7-49FF-A277-82F0F5004862}" presName="Name17" presStyleLbl="parChTrans1D3" presStyleIdx="3" presStyleCnt="4"/>
      <dgm:spPr/>
    </dgm:pt>
    <dgm:pt modelId="{0CBF97C9-6D69-4161-AB7A-EB7BF95760A1}" type="pres">
      <dgm:prSet presAssocID="{4CEB6EB5-8A8F-47D9-9237-D34062F3FD05}" presName="hierRoot3" presStyleCnt="0"/>
      <dgm:spPr/>
    </dgm:pt>
    <dgm:pt modelId="{F2BC5965-76A8-44CF-8A06-BB8AE6D4A0B7}" type="pres">
      <dgm:prSet presAssocID="{4CEB6EB5-8A8F-47D9-9237-D34062F3FD05}" presName="composite3" presStyleCnt="0"/>
      <dgm:spPr/>
    </dgm:pt>
    <dgm:pt modelId="{AF226F6A-0675-40C8-8510-C585F6A558DD}" type="pres">
      <dgm:prSet presAssocID="{4CEB6EB5-8A8F-47D9-9237-D34062F3FD05}" presName="image3" presStyleLbl="node3" presStyleIdx="3" presStyleCnt="4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EABEC0A0-5955-470F-AC68-34C62EFD18F4}" type="pres">
      <dgm:prSet presAssocID="{4CEB6EB5-8A8F-47D9-9237-D34062F3FD05}" presName="text3" presStyleLbl="revTx" presStyleIdx="7" presStyleCnt="8">
        <dgm:presLayoutVars>
          <dgm:chPref val="3"/>
        </dgm:presLayoutVars>
      </dgm:prSet>
      <dgm:spPr/>
    </dgm:pt>
    <dgm:pt modelId="{FA32A7AB-D196-4C82-8CE7-D61E1FD643F7}" type="pres">
      <dgm:prSet presAssocID="{4CEB6EB5-8A8F-47D9-9237-D34062F3FD05}" presName="hierChild4" presStyleCnt="0"/>
      <dgm:spPr/>
    </dgm:pt>
  </dgm:ptLst>
  <dgm:cxnLst>
    <dgm:cxn modelId="{F5184028-60D3-447F-9BD3-3D4355E23B24}" type="presOf" srcId="{54D0F6AF-7809-456B-89AB-8818093A7638}" destId="{C2AF7BDA-BC0D-4A70-8965-E1AB90FCEB82}" srcOrd="0" destOrd="0" presId="urn:microsoft.com/office/officeart/2009/layout/CirclePictureHierarchy"/>
    <dgm:cxn modelId="{DB633F32-6CA9-4BC6-BD95-BF0404324858}" srcId="{9EBDF255-9BA7-45BB-A4E2-B663E2D7A4B6}" destId="{A8E35F34-24E1-4B4E-8D70-B1199B63BA59}" srcOrd="0" destOrd="0" parTransId="{61E9EC26-C93E-4252-BE41-C575580ECD60}" sibTransId="{01F881F2-2D77-478B-9218-5DE6002B9980}"/>
    <dgm:cxn modelId="{A497C234-C773-41A2-9191-35A859074899}" srcId="{D961C55E-B562-4ECD-906B-95DB80139E91}" destId="{7B46C98A-1E76-44E3-8BDC-A01D728BAD9E}" srcOrd="0" destOrd="0" parTransId="{284D157A-0846-4BE9-B591-45349B1EDF80}" sibTransId="{9704C4E4-F3CA-4180-99A4-C017AAC3FF86}"/>
    <dgm:cxn modelId="{3E24C139-C614-400F-AC37-796BAEB19634}" type="presOf" srcId="{4CEB6EB5-8A8F-47D9-9237-D34062F3FD05}" destId="{EABEC0A0-5955-470F-AC68-34C62EFD18F4}" srcOrd="0" destOrd="0" presId="urn:microsoft.com/office/officeart/2009/layout/CirclePictureHierarchy"/>
    <dgm:cxn modelId="{20E3494B-87C7-4EDE-8762-D7C3D209F151}" type="presOf" srcId="{41D77F55-87A7-49FF-A277-82F0F5004862}" destId="{34E4EE14-5B4F-4014-A097-C34B5458A612}" srcOrd="0" destOrd="0" presId="urn:microsoft.com/office/officeart/2009/layout/CirclePictureHierarchy"/>
    <dgm:cxn modelId="{1D14B24F-2D32-4842-A615-157BA4504359}" type="presOf" srcId="{25487E7A-B1CA-47C2-9F66-8286AD794C88}" destId="{F0B9E171-B981-4C77-953E-BBB6948D70D8}" srcOrd="0" destOrd="0" presId="urn:microsoft.com/office/officeart/2009/layout/CirclePictureHierarchy"/>
    <dgm:cxn modelId="{F242B772-F5F4-4070-8E06-236D6ED1DE75}" type="presOf" srcId="{A8E35F34-24E1-4B4E-8D70-B1199B63BA59}" destId="{94DBAD3E-FB28-4E7E-8DF8-E7E2130B6DE5}" srcOrd="0" destOrd="0" presId="urn:microsoft.com/office/officeart/2009/layout/CirclePictureHierarchy"/>
    <dgm:cxn modelId="{A2665174-7338-4B09-8718-A24DC0286FEC}" type="presOf" srcId="{9A4239E3-D38C-44EF-9029-A40EA816D524}" destId="{B222331D-AC0E-4C80-A72A-D0334978602F}" srcOrd="0" destOrd="0" presId="urn:microsoft.com/office/officeart/2009/layout/CirclePictureHierarchy"/>
    <dgm:cxn modelId="{D6943585-7898-40D7-9905-2F22D7D6AE37}" type="presOf" srcId="{85578ED0-1BD5-4BE7-A1AD-2435D42FC715}" destId="{98357E95-CEEC-4F58-B9A7-B0CD75B96CD8}" srcOrd="0" destOrd="0" presId="urn:microsoft.com/office/officeart/2009/layout/CirclePictureHierarchy"/>
    <dgm:cxn modelId="{3131FD89-8533-45B8-A192-2EA30D9517E1}" srcId="{54D0F6AF-7809-456B-89AB-8818093A7638}" destId="{4CEB6EB5-8A8F-47D9-9237-D34062F3FD05}" srcOrd="0" destOrd="0" parTransId="{41D77F55-87A7-49FF-A277-82F0F5004862}" sibTransId="{4566DF76-E88A-405A-85B9-96BCAF83C913}"/>
    <dgm:cxn modelId="{0066829B-4A13-49F2-9D6F-45ADBD7A3D59}" type="presOf" srcId="{D961C55E-B562-4ECD-906B-95DB80139E91}" destId="{F371DE8A-E2CA-4E74-915E-4E89DCD12365}" srcOrd="0" destOrd="0" presId="urn:microsoft.com/office/officeart/2009/layout/CirclePictureHierarchy"/>
    <dgm:cxn modelId="{3470C4AD-74B9-43BF-8FCB-BC9DAD5193F2}" srcId="{7B46C98A-1E76-44E3-8BDC-A01D728BAD9E}" destId="{9EBDF255-9BA7-45BB-A4E2-B663E2D7A4B6}" srcOrd="1" destOrd="0" parTransId="{FB0521D7-7EE5-4A9E-A6FC-87C38B607DB1}" sibTransId="{80361272-41F0-4F70-B3E8-21A49CAFA2CF}"/>
    <dgm:cxn modelId="{805739B8-8DF7-4BA3-8D02-003E2286C042}" srcId="{7B46C98A-1E76-44E3-8BDC-A01D728BAD9E}" destId="{54D0F6AF-7809-456B-89AB-8818093A7638}" srcOrd="2" destOrd="0" parTransId="{8EC94AAD-FCF1-4A67-B646-6103052114EE}" sibTransId="{C161A879-BF3A-4E21-8F06-EB6F2A7E6164}"/>
    <dgm:cxn modelId="{792834B9-E577-499C-A0D9-4B1ADD0192AB}" type="presOf" srcId="{61E9EC26-C93E-4252-BE41-C575580ECD60}" destId="{BE58F7A0-C592-4157-833F-CF73356189B0}" srcOrd="0" destOrd="0" presId="urn:microsoft.com/office/officeart/2009/layout/CirclePictureHierarchy"/>
    <dgm:cxn modelId="{4C87BAC0-0C22-4D9F-BAC7-49ACBAA69BC7}" type="presOf" srcId="{7B46C98A-1E76-44E3-8BDC-A01D728BAD9E}" destId="{800DF65F-6249-4923-8F9D-4E2DA5EED50D}" srcOrd="0" destOrd="0" presId="urn:microsoft.com/office/officeart/2009/layout/CirclePictureHierarchy"/>
    <dgm:cxn modelId="{054DE5D2-940F-4DAF-BA0B-E60D6CADD3E7}" srcId="{25487E7A-B1CA-47C2-9F66-8286AD794C88}" destId="{EA94F28C-3E80-4779-AF19-B3BAB11E255D}" srcOrd="0" destOrd="0" parTransId="{85578ED0-1BD5-4BE7-A1AD-2435D42FC715}" sibTransId="{6A8A523C-3DBC-4887-B6A9-D351AAD8C07F}"/>
    <dgm:cxn modelId="{67FA6AD4-731A-4F1A-AA8D-687FD8637687}" type="presOf" srcId="{9EBDF255-9BA7-45BB-A4E2-B663E2D7A4B6}" destId="{3FBFE9B0-6909-4244-A4D9-D4372AA7C024}" srcOrd="0" destOrd="0" presId="urn:microsoft.com/office/officeart/2009/layout/CirclePictureHierarchy"/>
    <dgm:cxn modelId="{578F15D5-E3A6-469D-BD68-02A5801DE474}" type="presOf" srcId="{8EC94AAD-FCF1-4A67-B646-6103052114EE}" destId="{A8F4C70F-80E1-437F-A6C2-4526FE48DFE4}" srcOrd="0" destOrd="0" presId="urn:microsoft.com/office/officeart/2009/layout/CirclePictureHierarchy"/>
    <dgm:cxn modelId="{584110E5-BAAD-4BDF-AEE5-0ECC13D0112F}" type="presOf" srcId="{A2CCD7DD-ADAB-4B7A-9D02-BF2D1F57D762}" destId="{BE5D84F3-DE85-4134-A1F6-AB84A247020E}" srcOrd="0" destOrd="0" presId="urn:microsoft.com/office/officeart/2009/layout/CirclePictureHierarchy"/>
    <dgm:cxn modelId="{74FFE1ED-F55E-4893-A36F-873038DC6559}" srcId="{25487E7A-B1CA-47C2-9F66-8286AD794C88}" destId="{A2CCD7DD-ADAB-4B7A-9D02-BF2D1F57D762}" srcOrd="1" destOrd="0" parTransId="{38C3D29F-8A92-47E4-9472-EB5FE94DDCBF}" sibTransId="{6015A4F2-489A-48D9-AD7B-941C05A9EE09}"/>
    <dgm:cxn modelId="{BFB1D9F1-2943-4493-A7DE-3A888CAF7C39}" srcId="{7B46C98A-1E76-44E3-8BDC-A01D728BAD9E}" destId="{25487E7A-B1CA-47C2-9F66-8286AD794C88}" srcOrd="0" destOrd="0" parTransId="{9A4239E3-D38C-44EF-9029-A40EA816D524}" sibTransId="{124F0F28-A927-4C38-BC33-1BAE9EE2DD2E}"/>
    <dgm:cxn modelId="{AF6EE7F5-A8AF-483C-AE57-422B2EDB1249}" type="presOf" srcId="{38C3D29F-8A92-47E4-9472-EB5FE94DDCBF}" destId="{2BABDC94-224E-47A0-AB4F-39EA35955389}" srcOrd="0" destOrd="0" presId="urn:microsoft.com/office/officeart/2009/layout/CirclePictureHierarchy"/>
    <dgm:cxn modelId="{F63370F6-BA5D-48FC-B46A-74855F44822C}" type="presOf" srcId="{FB0521D7-7EE5-4A9E-A6FC-87C38B607DB1}" destId="{045255CB-DE60-4181-BBE0-0F400E6B3E08}" srcOrd="0" destOrd="0" presId="urn:microsoft.com/office/officeart/2009/layout/CirclePictureHierarchy"/>
    <dgm:cxn modelId="{B7DCE9F6-79E1-418E-A801-BF3B83E0510F}" type="presOf" srcId="{EA94F28C-3E80-4779-AF19-B3BAB11E255D}" destId="{82AB2888-B51E-49DB-92C5-E17BCF9FCFAF}" srcOrd="0" destOrd="0" presId="urn:microsoft.com/office/officeart/2009/layout/CirclePictureHierarchy"/>
    <dgm:cxn modelId="{CAFCCC1A-9187-43E6-9702-FAEDAB2BFF54}" type="presParOf" srcId="{F371DE8A-E2CA-4E74-915E-4E89DCD12365}" destId="{DAA85085-32E1-41F0-B2AA-55EDC37E1C53}" srcOrd="0" destOrd="0" presId="urn:microsoft.com/office/officeart/2009/layout/CirclePictureHierarchy"/>
    <dgm:cxn modelId="{AABD9B0C-69EF-4648-B1A1-230D00DDAD01}" type="presParOf" srcId="{DAA85085-32E1-41F0-B2AA-55EDC37E1C53}" destId="{487202A0-5218-488A-9F05-D00C7B06D715}" srcOrd="0" destOrd="0" presId="urn:microsoft.com/office/officeart/2009/layout/CirclePictureHierarchy"/>
    <dgm:cxn modelId="{5576EE85-8EA4-426A-8A24-044DB850AD9F}" type="presParOf" srcId="{487202A0-5218-488A-9F05-D00C7B06D715}" destId="{CBD03C16-89D2-4C1E-AABB-72CD9369D11A}" srcOrd="0" destOrd="0" presId="urn:microsoft.com/office/officeart/2009/layout/CirclePictureHierarchy"/>
    <dgm:cxn modelId="{346DBD4A-C8CF-416B-A8A8-C827587FC450}" type="presParOf" srcId="{487202A0-5218-488A-9F05-D00C7B06D715}" destId="{800DF65F-6249-4923-8F9D-4E2DA5EED50D}" srcOrd="1" destOrd="0" presId="urn:microsoft.com/office/officeart/2009/layout/CirclePictureHierarchy"/>
    <dgm:cxn modelId="{DE53BAFE-95D7-4C4F-97D9-24CC33546BD8}" type="presParOf" srcId="{DAA85085-32E1-41F0-B2AA-55EDC37E1C53}" destId="{56FEF8E1-BD74-4963-87F2-DF934FECDA2D}" srcOrd="1" destOrd="0" presId="urn:microsoft.com/office/officeart/2009/layout/CirclePictureHierarchy"/>
    <dgm:cxn modelId="{E51CBFDC-4AB7-48BE-860D-D3B3C0525484}" type="presParOf" srcId="{56FEF8E1-BD74-4963-87F2-DF934FECDA2D}" destId="{B222331D-AC0E-4C80-A72A-D0334978602F}" srcOrd="0" destOrd="0" presId="urn:microsoft.com/office/officeart/2009/layout/CirclePictureHierarchy"/>
    <dgm:cxn modelId="{481C491E-D3FF-4F79-A435-9285CA6F89ED}" type="presParOf" srcId="{56FEF8E1-BD74-4963-87F2-DF934FECDA2D}" destId="{48F8421D-A10A-40F5-93E0-4C7A3586D149}" srcOrd="1" destOrd="0" presId="urn:microsoft.com/office/officeart/2009/layout/CirclePictureHierarchy"/>
    <dgm:cxn modelId="{34E334A8-1C26-4990-9EA6-C9585C060AC1}" type="presParOf" srcId="{48F8421D-A10A-40F5-93E0-4C7A3586D149}" destId="{9DAB5E39-5E9C-4BE1-9F1D-BFDA0A93A30F}" srcOrd="0" destOrd="0" presId="urn:microsoft.com/office/officeart/2009/layout/CirclePictureHierarchy"/>
    <dgm:cxn modelId="{C8B78EB5-BAB7-4139-8057-B5714202B252}" type="presParOf" srcId="{9DAB5E39-5E9C-4BE1-9F1D-BFDA0A93A30F}" destId="{DAF1F9E3-0FCB-40DC-A30C-EB8E0CF93A37}" srcOrd="0" destOrd="0" presId="urn:microsoft.com/office/officeart/2009/layout/CirclePictureHierarchy"/>
    <dgm:cxn modelId="{845FD007-ADF0-4CA8-A3A4-A6DAA9D943BB}" type="presParOf" srcId="{9DAB5E39-5E9C-4BE1-9F1D-BFDA0A93A30F}" destId="{F0B9E171-B981-4C77-953E-BBB6948D70D8}" srcOrd="1" destOrd="0" presId="urn:microsoft.com/office/officeart/2009/layout/CirclePictureHierarchy"/>
    <dgm:cxn modelId="{31E0F1FD-1C08-427C-811D-5B087333D646}" type="presParOf" srcId="{48F8421D-A10A-40F5-93E0-4C7A3586D149}" destId="{94B569AF-424C-4D48-86F0-5C9BBA1444D0}" srcOrd="1" destOrd="0" presId="urn:microsoft.com/office/officeart/2009/layout/CirclePictureHierarchy"/>
    <dgm:cxn modelId="{9EF72007-1FE0-4526-91CF-FA7A5339A0DE}" type="presParOf" srcId="{94B569AF-424C-4D48-86F0-5C9BBA1444D0}" destId="{98357E95-CEEC-4F58-B9A7-B0CD75B96CD8}" srcOrd="0" destOrd="0" presId="urn:microsoft.com/office/officeart/2009/layout/CirclePictureHierarchy"/>
    <dgm:cxn modelId="{01ED91B6-36CB-4F17-BE5E-23C167EB155C}" type="presParOf" srcId="{94B569AF-424C-4D48-86F0-5C9BBA1444D0}" destId="{A88DBE04-DCC0-43B6-A638-AD7D61BB07D8}" srcOrd="1" destOrd="0" presId="urn:microsoft.com/office/officeart/2009/layout/CirclePictureHierarchy"/>
    <dgm:cxn modelId="{E71C0B60-E02B-4F1F-8FAD-4CC01942DD4B}" type="presParOf" srcId="{A88DBE04-DCC0-43B6-A638-AD7D61BB07D8}" destId="{312EBE86-A526-4783-86A3-A7E002DF5CC5}" srcOrd="0" destOrd="0" presId="urn:microsoft.com/office/officeart/2009/layout/CirclePictureHierarchy"/>
    <dgm:cxn modelId="{686A1D91-1C2E-45F5-8C8A-74F990A1656F}" type="presParOf" srcId="{312EBE86-A526-4783-86A3-A7E002DF5CC5}" destId="{9551C04E-FDE5-4DE4-855A-2BCE4222B9FE}" srcOrd="0" destOrd="0" presId="urn:microsoft.com/office/officeart/2009/layout/CirclePictureHierarchy"/>
    <dgm:cxn modelId="{B148CD41-226F-4D6D-9640-0B83D65002AA}" type="presParOf" srcId="{312EBE86-A526-4783-86A3-A7E002DF5CC5}" destId="{82AB2888-B51E-49DB-92C5-E17BCF9FCFAF}" srcOrd="1" destOrd="0" presId="urn:microsoft.com/office/officeart/2009/layout/CirclePictureHierarchy"/>
    <dgm:cxn modelId="{EC924244-EEC9-4417-AFFE-BABCCCBD6D7B}" type="presParOf" srcId="{A88DBE04-DCC0-43B6-A638-AD7D61BB07D8}" destId="{7EDAEA4D-5959-468B-BA67-D9C4CAE30AEB}" srcOrd="1" destOrd="0" presId="urn:microsoft.com/office/officeart/2009/layout/CirclePictureHierarchy"/>
    <dgm:cxn modelId="{CF8C8680-77EB-436C-B108-5E35DD98F597}" type="presParOf" srcId="{94B569AF-424C-4D48-86F0-5C9BBA1444D0}" destId="{2BABDC94-224E-47A0-AB4F-39EA35955389}" srcOrd="2" destOrd="0" presId="urn:microsoft.com/office/officeart/2009/layout/CirclePictureHierarchy"/>
    <dgm:cxn modelId="{5F1ECF63-C213-48D2-8E95-372EC22E5E91}" type="presParOf" srcId="{94B569AF-424C-4D48-86F0-5C9BBA1444D0}" destId="{BB98559B-F118-4BC5-9626-62114A82AD70}" srcOrd="3" destOrd="0" presId="urn:microsoft.com/office/officeart/2009/layout/CirclePictureHierarchy"/>
    <dgm:cxn modelId="{2C2BAF8E-F424-4B44-920C-B164D64073A2}" type="presParOf" srcId="{BB98559B-F118-4BC5-9626-62114A82AD70}" destId="{494180E8-9A65-4C07-B7A4-C9CA4DB431A7}" srcOrd="0" destOrd="0" presId="urn:microsoft.com/office/officeart/2009/layout/CirclePictureHierarchy"/>
    <dgm:cxn modelId="{3B86FF04-6748-4CE4-AE72-623E6B7299ED}" type="presParOf" srcId="{494180E8-9A65-4C07-B7A4-C9CA4DB431A7}" destId="{EB2E6127-4797-4229-8AB8-27B5D90F5E15}" srcOrd="0" destOrd="0" presId="urn:microsoft.com/office/officeart/2009/layout/CirclePictureHierarchy"/>
    <dgm:cxn modelId="{25D4DC43-6C31-4ADA-BFAD-BB3FAA38F4B4}" type="presParOf" srcId="{494180E8-9A65-4C07-B7A4-C9CA4DB431A7}" destId="{BE5D84F3-DE85-4134-A1F6-AB84A247020E}" srcOrd="1" destOrd="0" presId="urn:microsoft.com/office/officeart/2009/layout/CirclePictureHierarchy"/>
    <dgm:cxn modelId="{67B1848A-FDC3-4B44-B4C0-F89F5724B2B6}" type="presParOf" srcId="{BB98559B-F118-4BC5-9626-62114A82AD70}" destId="{807ACFB5-6FF4-4560-8F12-13F907F08D49}" srcOrd="1" destOrd="0" presId="urn:microsoft.com/office/officeart/2009/layout/CirclePictureHierarchy"/>
    <dgm:cxn modelId="{75120680-1906-43F0-B6C8-7FCB1C1A6D62}" type="presParOf" srcId="{56FEF8E1-BD74-4963-87F2-DF934FECDA2D}" destId="{045255CB-DE60-4181-BBE0-0F400E6B3E08}" srcOrd="2" destOrd="0" presId="urn:microsoft.com/office/officeart/2009/layout/CirclePictureHierarchy"/>
    <dgm:cxn modelId="{B71100A4-BD2C-49CA-85C4-708C7A2E5104}" type="presParOf" srcId="{56FEF8E1-BD74-4963-87F2-DF934FECDA2D}" destId="{4F0ACD98-AE50-4C00-90E1-CD60EB61A1D2}" srcOrd="3" destOrd="0" presId="urn:microsoft.com/office/officeart/2009/layout/CirclePictureHierarchy"/>
    <dgm:cxn modelId="{B5DAF6BA-2D42-480D-A0AB-6AC2528B3EF1}" type="presParOf" srcId="{4F0ACD98-AE50-4C00-90E1-CD60EB61A1D2}" destId="{1E7BB442-6487-4CF1-BBBE-BC20545EE8D9}" srcOrd="0" destOrd="0" presId="urn:microsoft.com/office/officeart/2009/layout/CirclePictureHierarchy"/>
    <dgm:cxn modelId="{CAED6676-5D28-4B97-9AB9-5E6775354702}" type="presParOf" srcId="{1E7BB442-6487-4CF1-BBBE-BC20545EE8D9}" destId="{AEB8EFD0-C869-41D5-AD0C-7B9B3596B529}" srcOrd="0" destOrd="0" presId="urn:microsoft.com/office/officeart/2009/layout/CirclePictureHierarchy"/>
    <dgm:cxn modelId="{24E3326B-2640-465C-8F40-5551DF93313A}" type="presParOf" srcId="{1E7BB442-6487-4CF1-BBBE-BC20545EE8D9}" destId="{3FBFE9B0-6909-4244-A4D9-D4372AA7C024}" srcOrd="1" destOrd="0" presId="urn:microsoft.com/office/officeart/2009/layout/CirclePictureHierarchy"/>
    <dgm:cxn modelId="{4171F0C3-DFED-4C36-9595-CDA0A2ABCE39}" type="presParOf" srcId="{4F0ACD98-AE50-4C00-90E1-CD60EB61A1D2}" destId="{5EE0B902-AFF4-4425-BB7A-843AE74CD820}" srcOrd="1" destOrd="0" presId="urn:microsoft.com/office/officeart/2009/layout/CirclePictureHierarchy"/>
    <dgm:cxn modelId="{29A60DDA-FBA5-4997-98F7-A59F7D2B5E8A}" type="presParOf" srcId="{5EE0B902-AFF4-4425-BB7A-843AE74CD820}" destId="{BE58F7A0-C592-4157-833F-CF73356189B0}" srcOrd="0" destOrd="0" presId="urn:microsoft.com/office/officeart/2009/layout/CirclePictureHierarchy"/>
    <dgm:cxn modelId="{B1BA3209-08A7-4742-ADD2-1C5D9A9D0A9D}" type="presParOf" srcId="{5EE0B902-AFF4-4425-BB7A-843AE74CD820}" destId="{249107F9-4ADC-4F95-BE59-3E12AFDDD847}" srcOrd="1" destOrd="0" presId="urn:microsoft.com/office/officeart/2009/layout/CirclePictureHierarchy"/>
    <dgm:cxn modelId="{EDD916FA-6702-4E59-95F2-C9B8121128A9}" type="presParOf" srcId="{249107F9-4ADC-4F95-BE59-3E12AFDDD847}" destId="{4A9A480E-E16A-4728-A3B8-432E85D09657}" srcOrd="0" destOrd="0" presId="urn:microsoft.com/office/officeart/2009/layout/CirclePictureHierarchy"/>
    <dgm:cxn modelId="{E896B3BF-1F07-44C7-96CC-3D63E4AA62D9}" type="presParOf" srcId="{4A9A480E-E16A-4728-A3B8-432E85D09657}" destId="{7D90AC43-4A08-4D3F-BA51-B287A615765B}" srcOrd="0" destOrd="0" presId="urn:microsoft.com/office/officeart/2009/layout/CirclePictureHierarchy"/>
    <dgm:cxn modelId="{96E29A5F-A31B-4575-BC26-B9A2E39D8FDA}" type="presParOf" srcId="{4A9A480E-E16A-4728-A3B8-432E85D09657}" destId="{94DBAD3E-FB28-4E7E-8DF8-E7E2130B6DE5}" srcOrd="1" destOrd="0" presId="urn:microsoft.com/office/officeart/2009/layout/CirclePictureHierarchy"/>
    <dgm:cxn modelId="{FE437C52-E1F4-4AC7-B541-A594AB2EB8C7}" type="presParOf" srcId="{249107F9-4ADC-4F95-BE59-3E12AFDDD847}" destId="{2406DBBA-8E85-4789-BEEC-8EE9D0F660EC}" srcOrd="1" destOrd="0" presId="urn:microsoft.com/office/officeart/2009/layout/CirclePictureHierarchy"/>
    <dgm:cxn modelId="{EC64B61B-5EE3-461E-A9E7-5CE626C745FC}" type="presParOf" srcId="{56FEF8E1-BD74-4963-87F2-DF934FECDA2D}" destId="{A8F4C70F-80E1-437F-A6C2-4526FE48DFE4}" srcOrd="4" destOrd="0" presId="urn:microsoft.com/office/officeart/2009/layout/CirclePictureHierarchy"/>
    <dgm:cxn modelId="{96D0AF7A-AB67-4F26-A309-DEDCF22E87D3}" type="presParOf" srcId="{56FEF8E1-BD74-4963-87F2-DF934FECDA2D}" destId="{FEF32C43-B783-4E6B-9ABA-790231F4E56D}" srcOrd="5" destOrd="0" presId="urn:microsoft.com/office/officeart/2009/layout/CirclePictureHierarchy"/>
    <dgm:cxn modelId="{59C545FD-2091-4442-B218-98D3010A14C7}" type="presParOf" srcId="{FEF32C43-B783-4E6B-9ABA-790231F4E56D}" destId="{A2EBBD07-89AE-4B28-B306-6DD1020E617C}" srcOrd="0" destOrd="0" presId="urn:microsoft.com/office/officeart/2009/layout/CirclePictureHierarchy"/>
    <dgm:cxn modelId="{EF1EB524-9552-4EBD-BC93-C487BB2C9BAC}" type="presParOf" srcId="{A2EBBD07-89AE-4B28-B306-6DD1020E617C}" destId="{C1FDDD3F-DB3B-4C2F-86F9-563F7CA64BAF}" srcOrd="0" destOrd="0" presId="urn:microsoft.com/office/officeart/2009/layout/CirclePictureHierarchy"/>
    <dgm:cxn modelId="{187321F6-3B4B-4B04-83C6-D83726DB50A0}" type="presParOf" srcId="{A2EBBD07-89AE-4B28-B306-6DD1020E617C}" destId="{C2AF7BDA-BC0D-4A70-8965-E1AB90FCEB82}" srcOrd="1" destOrd="0" presId="urn:microsoft.com/office/officeart/2009/layout/CirclePictureHierarchy"/>
    <dgm:cxn modelId="{D0BABAC7-B42D-4993-BE8F-E92CD7E6CD60}" type="presParOf" srcId="{FEF32C43-B783-4E6B-9ABA-790231F4E56D}" destId="{1F98DBA6-843B-4533-BB38-9838DC4E64DB}" srcOrd="1" destOrd="0" presId="urn:microsoft.com/office/officeart/2009/layout/CirclePictureHierarchy"/>
    <dgm:cxn modelId="{EF01955D-D68F-4AC1-9E2D-B3A28B3AA9EB}" type="presParOf" srcId="{1F98DBA6-843B-4533-BB38-9838DC4E64DB}" destId="{34E4EE14-5B4F-4014-A097-C34B5458A612}" srcOrd="0" destOrd="0" presId="urn:microsoft.com/office/officeart/2009/layout/CirclePictureHierarchy"/>
    <dgm:cxn modelId="{499440CE-93FF-434F-AB6A-8018250C70C5}" type="presParOf" srcId="{1F98DBA6-843B-4533-BB38-9838DC4E64DB}" destId="{0CBF97C9-6D69-4161-AB7A-EB7BF95760A1}" srcOrd="1" destOrd="0" presId="urn:microsoft.com/office/officeart/2009/layout/CirclePictureHierarchy"/>
    <dgm:cxn modelId="{D76A6472-0E15-4171-A6FC-4EA3E8F25B74}" type="presParOf" srcId="{0CBF97C9-6D69-4161-AB7A-EB7BF95760A1}" destId="{F2BC5965-76A8-44CF-8A06-BB8AE6D4A0B7}" srcOrd="0" destOrd="0" presId="urn:microsoft.com/office/officeart/2009/layout/CirclePictureHierarchy"/>
    <dgm:cxn modelId="{23C70583-821A-4F10-96C5-3DA450747855}" type="presParOf" srcId="{F2BC5965-76A8-44CF-8A06-BB8AE6D4A0B7}" destId="{AF226F6A-0675-40C8-8510-C585F6A558DD}" srcOrd="0" destOrd="0" presId="urn:microsoft.com/office/officeart/2009/layout/CirclePictureHierarchy"/>
    <dgm:cxn modelId="{31B720F5-19B4-4560-B357-63F39EF74F14}" type="presParOf" srcId="{F2BC5965-76A8-44CF-8A06-BB8AE6D4A0B7}" destId="{EABEC0A0-5955-470F-AC68-34C62EFD18F4}" srcOrd="1" destOrd="0" presId="urn:microsoft.com/office/officeart/2009/layout/CirclePictureHierarchy"/>
    <dgm:cxn modelId="{9B58C164-860D-4FBC-ACB3-361DA4394818}" type="presParOf" srcId="{0CBF97C9-6D69-4161-AB7A-EB7BF95760A1}" destId="{FA32A7AB-D196-4C82-8CE7-D61E1FD643F7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4EE14-5B4F-4014-A097-C34B5458A612}">
      <dsp:nvSpPr>
        <dsp:cNvPr id="0" name=""/>
        <dsp:cNvSpPr/>
      </dsp:nvSpPr>
      <dsp:spPr>
        <a:xfrm>
          <a:off x="8146006" y="3660953"/>
          <a:ext cx="91440" cy="294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79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4C70F-80E1-437F-A6C2-4526FE48DFE4}">
      <dsp:nvSpPr>
        <dsp:cNvPr id="0" name=""/>
        <dsp:cNvSpPr/>
      </dsp:nvSpPr>
      <dsp:spPr>
        <a:xfrm>
          <a:off x="4974706" y="2430297"/>
          <a:ext cx="3217019" cy="294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67"/>
              </a:lnTo>
              <a:lnTo>
                <a:pt x="3217019" y="148567"/>
              </a:lnTo>
              <a:lnTo>
                <a:pt x="3217019" y="29479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8F7A0-C592-4157-833F-CF73356189B0}">
      <dsp:nvSpPr>
        <dsp:cNvPr id="0" name=""/>
        <dsp:cNvSpPr/>
      </dsp:nvSpPr>
      <dsp:spPr>
        <a:xfrm>
          <a:off x="5572390" y="3660953"/>
          <a:ext cx="91440" cy="294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479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255CB-DE60-4181-BBE0-0F400E6B3E08}">
      <dsp:nvSpPr>
        <dsp:cNvPr id="0" name=""/>
        <dsp:cNvSpPr/>
      </dsp:nvSpPr>
      <dsp:spPr>
        <a:xfrm>
          <a:off x="4974706" y="2430297"/>
          <a:ext cx="643403" cy="294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67"/>
              </a:lnTo>
              <a:lnTo>
                <a:pt x="643403" y="148567"/>
              </a:lnTo>
              <a:lnTo>
                <a:pt x="643403" y="29479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BDC94-224E-47A0-AB4F-39EA35955389}">
      <dsp:nvSpPr>
        <dsp:cNvPr id="0" name=""/>
        <dsp:cNvSpPr/>
      </dsp:nvSpPr>
      <dsp:spPr>
        <a:xfrm>
          <a:off x="1757687" y="3660953"/>
          <a:ext cx="1286807" cy="294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67"/>
              </a:lnTo>
              <a:lnTo>
                <a:pt x="1286807" y="148567"/>
              </a:lnTo>
              <a:lnTo>
                <a:pt x="1286807" y="29479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57E95-CEEC-4F58-B9A7-B0CD75B96CD8}">
      <dsp:nvSpPr>
        <dsp:cNvPr id="0" name=""/>
        <dsp:cNvSpPr/>
      </dsp:nvSpPr>
      <dsp:spPr>
        <a:xfrm>
          <a:off x="470879" y="3660953"/>
          <a:ext cx="1286807" cy="294795"/>
        </a:xfrm>
        <a:custGeom>
          <a:avLst/>
          <a:gdLst/>
          <a:ahLst/>
          <a:cxnLst/>
          <a:rect l="0" t="0" r="0" b="0"/>
          <a:pathLst>
            <a:path>
              <a:moveTo>
                <a:pt x="1286807" y="0"/>
              </a:moveTo>
              <a:lnTo>
                <a:pt x="1286807" y="148567"/>
              </a:lnTo>
              <a:lnTo>
                <a:pt x="0" y="148567"/>
              </a:lnTo>
              <a:lnTo>
                <a:pt x="0" y="29479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2331D-AC0E-4C80-A72A-D0334978602F}">
      <dsp:nvSpPr>
        <dsp:cNvPr id="0" name=""/>
        <dsp:cNvSpPr/>
      </dsp:nvSpPr>
      <dsp:spPr>
        <a:xfrm>
          <a:off x="1757687" y="2430297"/>
          <a:ext cx="3217019" cy="294795"/>
        </a:xfrm>
        <a:custGeom>
          <a:avLst/>
          <a:gdLst/>
          <a:ahLst/>
          <a:cxnLst/>
          <a:rect l="0" t="0" r="0" b="0"/>
          <a:pathLst>
            <a:path>
              <a:moveTo>
                <a:pt x="3217019" y="0"/>
              </a:moveTo>
              <a:lnTo>
                <a:pt x="3217019" y="148567"/>
              </a:lnTo>
              <a:lnTo>
                <a:pt x="0" y="148567"/>
              </a:lnTo>
              <a:lnTo>
                <a:pt x="0" y="29479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03C16-89D2-4C1E-AABB-72CD9369D11A}">
      <dsp:nvSpPr>
        <dsp:cNvPr id="0" name=""/>
        <dsp:cNvSpPr/>
      </dsp:nvSpPr>
      <dsp:spPr>
        <a:xfrm>
          <a:off x="4506776" y="1494437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F65F-6249-4923-8F9D-4E2DA5EED50D}">
      <dsp:nvSpPr>
        <dsp:cNvPr id="0" name=""/>
        <dsp:cNvSpPr/>
      </dsp:nvSpPr>
      <dsp:spPr>
        <a:xfrm>
          <a:off x="5442636" y="1492097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Problems</a:t>
          </a:r>
        </a:p>
      </dsp:txBody>
      <dsp:txXfrm>
        <a:off x="5442636" y="1492097"/>
        <a:ext cx="1403790" cy="935860"/>
      </dsp:txXfrm>
    </dsp:sp>
    <dsp:sp modelId="{DAF1F9E3-0FCB-40DC-A30C-EB8E0CF93A37}">
      <dsp:nvSpPr>
        <dsp:cNvPr id="0" name=""/>
        <dsp:cNvSpPr/>
      </dsp:nvSpPr>
      <dsp:spPr>
        <a:xfrm>
          <a:off x="1289756" y="2725093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9E171-B981-4C77-953E-BBB6948D70D8}">
      <dsp:nvSpPr>
        <dsp:cNvPr id="0" name=""/>
        <dsp:cNvSpPr/>
      </dsp:nvSpPr>
      <dsp:spPr>
        <a:xfrm>
          <a:off x="2225617" y="2722754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Pin/Pattern</a:t>
          </a:r>
        </a:p>
      </dsp:txBody>
      <dsp:txXfrm>
        <a:off x="2225617" y="2722754"/>
        <a:ext cx="1403790" cy="935860"/>
      </dsp:txXfrm>
    </dsp:sp>
    <dsp:sp modelId="{9551C04E-FDE5-4DE4-855A-2BCE4222B9FE}">
      <dsp:nvSpPr>
        <dsp:cNvPr id="0" name=""/>
        <dsp:cNvSpPr/>
      </dsp:nvSpPr>
      <dsp:spPr>
        <a:xfrm>
          <a:off x="2949" y="3955749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B2888-B51E-49DB-92C5-E17BCF9FCFAF}">
      <dsp:nvSpPr>
        <dsp:cNvPr id="0" name=""/>
        <dsp:cNvSpPr/>
      </dsp:nvSpPr>
      <dsp:spPr>
        <a:xfrm>
          <a:off x="938809" y="3953410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Forget</a:t>
          </a:r>
        </a:p>
      </dsp:txBody>
      <dsp:txXfrm>
        <a:off x="938809" y="3953410"/>
        <a:ext cx="1403790" cy="935860"/>
      </dsp:txXfrm>
    </dsp:sp>
    <dsp:sp modelId="{EB2E6127-4797-4229-8AB8-27B5D90F5E15}">
      <dsp:nvSpPr>
        <dsp:cNvPr id="0" name=""/>
        <dsp:cNvSpPr/>
      </dsp:nvSpPr>
      <dsp:spPr>
        <a:xfrm>
          <a:off x="2576564" y="3955749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D84F3-DE85-4134-A1F6-AB84A247020E}">
      <dsp:nvSpPr>
        <dsp:cNvPr id="0" name=""/>
        <dsp:cNvSpPr/>
      </dsp:nvSpPr>
      <dsp:spPr>
        <a:xfrm>
          <a:off x="3512425" y="3953410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Credential Theft</a:t>
          </a:r>
        </a:p>
      </dsp:txBody>
      <dsp:txXfrm>
        <a:off x="3512425" y="3953410"/>
        <a:ext cx="1403790" cy="935860"/>
      </dsp:txXfrm>
    </dsp:sp>
    <dsp:sp modelId="{AEB8EFD0-C869-41D5-AD0C-7B9B3596B529}">
      <dsp:nvSpPr>
        <dsp:cNvPr id="0" name=""/>
        <dsp:cNvSpPr/>
      </dsp:nvSpPr>
      <dsp:spPr>
        <a:xfrm>
          <a:off x="5150180" y="2725093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FE9B0-6909-4244-A4D9-D4372AA7C024}">
      <dsp:nvSpPr>
        <dsp:cNvPr id="0" name=""/>
        <dsp:cNvSpPr/>
      </dsp:nvSpPr>
      <dsp:spPr>
        <a:xfrm>
          <a:off x="6086040" y="2722754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Thumb</a:t>
          </a:r>
        </a:p>
      </dsp:txBody>
      <dsp:txXfrm>
        <a:off x="6086040" y="2722754"/>
        <a:ext cx="1403790" cy="935860"/>
      </dsp:txXfrm>
    </dsp:sp>
    <dsp:sp modelId="{7D90AC43-4A08-4D3F-BA51-B287A615765B}">
      <dsp:nvSpPr>
        <dsp:cNvPr id="0" name=""/>
        <dsp:cNvSpPr/>
      </dsp:nvSpPr>
      <dsp:spPr>
        <a:xfrm>
          <a:off x="5150180" y="3955749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BAD3E-FB28-4E7E-8DF8-E7E2130B6DE5}">
      <dsp:nvSpPr>
        <dsp:cNvPr id="0" name=""/>
        <dsp:cNvSpPr/>
      </dsp:nvSpPr>
      <dsp:spPr>
        <a:xfrm>
          <a:off x="6086040" y="3953410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Risk of infection</a:t>
          </a:r>
        </a:p>
      </dsp:txBody>
      <dsp:txXfrm>
        <a:off x="6086040" y="3953410"/>
        <a:ext cx="1403790" cy="935860"/>
      </dsp:txXfrm>
    </dsp:sp>
    <dsp:sp modelId="{C1FDDD3F-DB3B-4C2F-86F9-563F7CA64BAF}">
      <dsp:nvSpPr>
        <dsp:cNvPr id="0" name=""/>
        <dsp:cNvSpPr/>
      </dsp:nvSpPr>
      <dsp:spPr>
        <a:xfrm>
          <a:off x="7723796" y="2725093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F7BDA-BC0D-4A70-8965-E1AB90FCEB82}">
      <dsp:nvSpPr>
        <dsp:cNvPr id="0" name=""/>
        <dsp:cNvSpPr/>
      </dsp:nvSpPr>
      <dsp:spPr>
        <a:xfrm>
          <a:off x="8659656" y="2722754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Face recognition</a:t>
          </a:r>
        </a:p>
      </dsp:txBody>
      <dsp:txXfrm>
        <a:off x="8659656" y="2722754"/>
        <a:ext cx="1403790" cy="935860"/>
      </dsp:txXfrm>
    </dsp:sp>
    <dsp:sp modelId="{AF226F6A-0675-40C8-8510-C585F6A558DD}">
      <dsp:nvSpPr>
        <dsp:cNvPr id="0" name=""/>
        <dsp:cNvSpPr/>
      </dsp:nvSpPr>
      <dsp:spPr>
        <a:xfrm>
          <a:off x="7723796" y="3955749"/>
          <a:ext cx="935860" cy="935860"/>
        </a:xfrm>
        <a:prstGeom prst="ellipse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EC0A0-5955-470F-AC68-34C62EFD18F4}">
      <dsp:nvSpPr>
        <dsp:cNvPr id="0" name=""/>
        <dsp:cNvSpPr/>
      </dsp:nvSpPr>
      <dsp:spPr>
        <a:xfrm>
          <a:off x="8659656" y="3953410"/>
          <a:ext cx="1403790" cy="935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Require minimum blind spots and clear angle shots</a:t>
          </a:r>
        </a:p>
      </dsp:txBody>
      <dsp:txXfrm>
        <a:off x="8659656" y="3953410"/>
        <a:ext cx="1403790" cy="935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0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2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84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713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4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126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34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9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4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9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rgbClr val="145C6A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24D1193-715B-434C-A91E-DF3C30254491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9855A30-B50E-4353-BB67-C5A249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28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5974" y="64379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Voice Biometric Authentication using Python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11910" y="3845608"/>
            <a:ext cx="3196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Samsung Innovation Campus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IOE, Pulchowk Campus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9498" y="3845608"/>
            <a:ext cx="4666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 Gupta (077BME019)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Shreyas Shrestha (077BAS041)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7476" y="6211669"/>
            <a:ext cx="250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April 25, 2024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498" y="4797806"/>
            <a:ext cx="2931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Supervisors: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Basanta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Anila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Kansakar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7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0" y="452926"/>
            <a:ext cx="3220437" cy="5998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692067"/>
            <a:ext cx="3033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MFCCs?</a:t>
            </a:r>
          </a:p>
        </p:txBody>
      </p:sp>
    </p:spTree>
    <p:extLst>
      <p:ext uri="{BB962C8B-B14F-4D97-AF65-F5344CB8AC3E}">
        <p14:creationId xmlns:p14="http://schemas.microsoft.com/office/powerpoint/2010/main" val="384103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50" y="194862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Training:</a:t>
            </a:r>
          </a:p>
          <a:p>
            <a:pPr marL="0" indent="0" algn="ctr">
              <a:buNone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PyAudio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audio recording.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Extracts features using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MFCC (Mel-Frequency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Cepstral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Coefficients) calculation.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includes standardization and SVM (Support Vector Machine) training with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-learn.</a:t>
            </a:r>
          </a:p>
        </p:txBody>
      </p:sp>
    </p:spTree>
    <p:extLst>
      <p:ext uri="{BB962C8B-B14F-4D97-AF65-F5344CB8AC3E}">
        <p14:creationId xmlns:p14="http://schemas.microsoft.com/office/powerpoint/2010/main" val="70303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 and Predicting Authentication: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PyAudio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recording test audio samples.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employed for feature extraction, specifically MFCC.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Scikit-learn's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SVM model predicts authentication based on extracted features.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 visualization using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display the amplitude over time.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Spectrogram visualization to depict the frequency content of the audio signal over time, aiding in authentication assessment.</a:t>
            </a:r>
          </a:p>
          <a:p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8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694" y="0"/>
            <a:ext cx="3845059" cy="17326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</a:p>
          <a:p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78" y="4380099"/>
            <a:ext cx="8426195" cy="149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79" y="2088577"/>
            <a:ext cx="8426195" cy="1355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4002" y="1434302"/>
            <a:ext cx="2741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voice matches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412581" y="3826793"/>
            <a:ext cx="295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does not match:</a:t>
            </a:r>
          </a:p>
        </p:txBody>
      </p:sp>
    </p:spTree>
    <p:extLst>
      <p:ext uri="{BB962C8B-B14F-4D97-AF65-F5344CB8AC3E}">
        <p14:creationId xmlns:p14="http://schemas.microsoft.com/office/powerpoint/2010/main" val="71655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13" y="2044581"/>
            <a:ext cx="8008022" cy="35686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724" y="432987"/>
            <a:ext cx="8391881" cy="114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2161" y="6076682"/>
            <a:ext cx="411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Test  audio waveform</a:t>
            </a:r>
          </a:p>
        </p:txBody>
      </p:sp>
    </p:spTree>
    <p:extLst>
      <p:ext uri="{BB962C8B-B14F-4D97-AF65-F5344CB8AC3E}">
        <p14:creationId xmlns:p14="http://schemas.microsoft.com/office/powerpoint/2010/main" val="388645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724" y="432987"/>
            <a:ext cx="8391881" cy="114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71" y="1690731"/>
            <a:ext cx="6754067" cy="4393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7914" y="6403332"/>
            <a:ext cx="411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Test audio spectrogram</a:t>
            </a:r>
          </a:p>
        </p:txBody>
      </p:sp>
    </p:spTree>
    <p:extLst>
      <p:ext uri="{BB962C8B-B14F-4D97-AF65-F5344CB8AC3E}">
        <p14:creationId xmlns:p14="http://schemas.microsoft.com/office/powerpoint/2010/main" val="202106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Able to recognize the voice of a person and grant the permission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as an integration with other authentication system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Enhance noise reduction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speaker recognition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number of sampling for better accuracy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other biometrics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keywords training</a:t>
            </a:r>
          </a:p>
        </p:txBody>
      </p:sp>
    </p:spTree>
    <p:extLst>
      <p:ext uri="{BB962C8B-B14F-4D97-AF65-F5344CB8AC3E}">
        <p14:creationId xmlns:p14="http://schemas.microsoft.com/office/powerpoint/2010/main" val="14555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 YOU !!!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Query??</a:t>
            </a:r>
          </a:p>
        </p:txBody>
      </p:sp>
    </p:spTree>
    <p:extLst>
      <p:ext uri="{BB962C8B-B14F-4D97-AF65-F5344CB8AC3E}">
        <p14:creationId xmlns:p14="http://schemas.microsoft.com/office/powerpoint/2010/main" val="169344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4" y="866211"/>
            <a:ext cx="10782894" cy="512557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sensitive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Preventing unauthorized access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online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intellectual property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public safety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6DF87-49F0-4BA3-BF3E-57574DBD786A}"/>
              </a:ext>
            </a:extLst>
          </p:cNvPr>
          <p:cNvSpPr txBox="1"/>
          <p:nvPr/>
        </p:nvSpPr>
        <p:spPr>
          <a:xfrm>
            <a:off x="3209894" y="866211"/>
            <a:ext cx="648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system and biometrics:</a:t>
            </a:r>
          </a:p>
        </p:txBody>
      </p:sp>
    </p:spTree>
    <p:extLst>
      <p:ext uri="{BB962C8B-B14F-4D97-AF65-F5344CB8AC3E}">
        <p14:creationId xmlns:p14="http://schemas.microsoft.com/office/powerpoint/2010/main" val="428576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22" y="2192864"/>
            <a:ext cx="4092764" cy="3705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01" y="1692068"/>
            <a:ext cx="3997913" cy="212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814" y="4231083"/>
            <a:ext cx="4046074" cy="2261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3503" y="692210"/>
            <a:ext cx="8297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security authentication:</a:t>
            </a:r>
          </a:p>
        </p:txBody>
      </p:sp>
    </p:spTree>
    <p:extLst>
      <p:ext uri="{BB962C8B-B14F-4D97-AF65-F5344CB8AC3E}">
        <p14:creationId xmlns:p14="http://schemas.microsoft.com/office/powerpoint/2010/main" val="362160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906373"/>
              </p:ext>
            </p:extLst>
          </p:nvPr>
        </p:nvGraphicFramePr>
        <p:xfrm>
          <a:off x="581664" y="196553"/>
          <a:ext cx="10066396" cy="63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154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7147" y="2803020"/>
            <a:ext cx="7904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can be alternatives?</a:t>
            </a:r>
          </a:p>
        </p:txBody>
      </p:sp>
      <p:sp>
        <p:nvSpPr>
          <p:cNvPr id="6" name="Oval 5"/>
          <p:cNvSpPr/>
          <p:nvPr/>
        </p:nvSpPr>
        <p:spPr>
          <a:xfrm>
            <a:off x="8417606" y="1803163"/>
            <a:ext cx="3251675" cy="270047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2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3503" y="692210"/>
            <a:ext cx="8297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biometric authentication: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79" y="213643"/>
            <a:ext cx="5454622" cy="69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38" y="1113089"/>
            <a:ext cx="10861156" cy="47236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Secure Authentication: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-Vulnerabilities of traditional methods like passwords and PINs.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Biometric Authentication: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-Offers a promising alternative by utilizing unique vocal characteristics for user 				 verification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 Simpler and more convenient authentication experience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6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-To develop a Python-based speech biometric authentication system that addresses 			 technical challenges such as voice fluctuation and noise sensitivity, while enhancing 			 security and usability.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-Voice of a person is as unique as DNA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300" y="813987"/>
            <a:ext cx="10861156" cy="4723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0" indent="0" algn="ctr">
              <a:buNone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 the audio samples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using Mel-Frequency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Cepstral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Coefficients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(MFCCs)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with Support Vector Machine (SVM)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prediction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5976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419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Times New Roman</vt:lpstr>
      <vt:lpstr>Wingdings</vt:lpstr>
      <vt:lpstr>Wingdings 3</vt:lpstr>
      <vt:lpstr>Slice</vt:lpstr>
      <vt:lpstr>Voice Biometric Authentication using Python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Biometric Authentication using Python</dc:title>
  <dc:creator>Krishna Gupta</dc:creator>
  <cp:lastModifiedBy>077bme019.krishna</cp:lastModifiedBy>
  <cp:revision>27</cp:revision>
  <dcterms:created xsi:type="dcterms:W3CDTF">2024-04-24T08:47:14Z</dcterms:created>
  <dcterms:modified xsi:type="dcterms:W3CDTF">2025-07-23T13:24:45Z</dcterms:modified>
</cp:coreProperties>
</file>